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9"/>
  </p:notesMasterIdLst>
  <p:sldIdLst>
    <p:sldId id="267" r:id="rId2"/>
    <p:sldId id="263" r:id="rId3"/>
    <p:sldId id="264" r:id="rId4"/>
    <p:sldId id="265" r:id="rId5"/>
    <p:sldId id="262" r:id="rId6"/>
    <p:sldId id="266" r:id="rId7"/>
    <p:sldId id="26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21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8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C6367-B6B6-4604-9D6D-355E97B6D654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06B9-F2AB-478C-9FEF-EE8BD014D7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9097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B06B9-F2AB-478C-9FEF-EE8BD014D73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2275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7994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674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0853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2089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1995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9172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007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659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8444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868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703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D4AFD4-63F4-4B74-882B-4D6EC7843BD2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BAB4B7-FE45-421E-9B97-27DDCDB07A2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8017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xternat.foxford.ru/polezno-znat/hard-soft-skill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2248" y="0"/>
            <a:ext cx="9720072" cy="112776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«СОШ №1 с. Старые Атаги»</a:t>
            </a:r>
            <a:b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Урус-мартановского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семинар на тему</a:t>
            </a:r>
          </a:p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«Обновленный ФГОС: изменения стандартов»</a:t>
            </a:r>
          </a:p>
          <a:p>
            <a:pPr algn="ct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</a:t>
            </a:r>
            <a:r>
              <a:rPr 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 Юнусова М.Р</a:t>
            </a:r>
            <a:r>
              <a:rPr 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910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5454" y="365126"/>
            <a:ext cx="9968345" cy="729384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ФГОС НОО и ФГОС ООО с 01.09.2022 г.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94510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утверждены новые федеральные государственные образовательные стандарты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–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основного общего образования (далее – НОО и ООО соответственно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Обновлённая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редакция ФГОС сохраняет принципы вариативности в формировании школами основных образовательных программ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начального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основного общего образования, а также учёта интересов и возможностей как образовательных организаций, так и их учеников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2022 года начнут действовать ФГОС в каждой школе, а обучающиеся, которые будут приняты на обучение в первые и пятые классы в 2022 году, будут учиться уже по обновленным ФГОС. Для несовершеннолетних обучающихся, зачисленных на обучение до вступления в силу настоящих приказов, возможно обучение по новым ФГОС с согласия их родителей (законных представителей). 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обновлённых ФГОС сформулированы максимально конкретные требования к предметам всей школьной программы соответствующего уровня, позволяющие ответить на вопросы: что конкретно школьник будет знать, чем овладеет и что освоит. Обновлённые ФГОС также обеспечивают личностное развитие учащихся, включая гражданское, патриотическое, духовно-нравственное, эстетическое, физическое, трудовое, экологическое воспитание.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394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12355"/>
            <a:ext cx="10515600" cy="452293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бывают ФГОС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1476"/>
            <a:ext cx="10515600" cy="532648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каждой ступени образования — свои стандарты. Школьникам необходимо руководствоваться следующими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документами: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ФГОС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образования (1-4 классы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ФГОС основного общего образования (5-9 классы),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среднего общего образования (10-11 классы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образования обучающихся с ограниченными возможностями здоровья (ОВЗ). 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ФГОС ПРЕДПОЛАГАЕТ:</a:t>
            </a:r>
          </a:p>
          <a:p>
            <a:pPr marL="0" indent="0" algn="just"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Уменьшение объема академических часов и организация обучения в режиме 5-дневной учебной недели.</a:t>
            </a:r>
          </a:p>
          <a:p>
            <a:pPr marL="0" indent="0" algn="just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Исключение из состава обязательных учебных предметов второго иностранного языка.</a:t>
            </a:r>
          </a:p>
          <a:p>
            <a:pPr marL="0" indent="0" algn="just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Вариативность возможности изучения родного (русского) языка и родной (русской) литературы.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</a:t>
            </a:r>
          </a:p>
        </p:txBody>
      </p:sp>
    </p:spTree>
    <p:extLst>
      <p:ext uri="{BB962C8B-B14F-4D97-AF65-F5344CB8AC3E}">
        <p14:creationId xmlns="" xmlns:p14="http://schemas.microsoft.com/office/powerpoint/2010/main" val="225142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89560"/>
            <a:ext cx="8839200" cy="102108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изменения, внесённые в проекты современных ФГОС: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4880" y="1310640"/>
            <a:ext cx="10515600" cy="4355869"/>
          </a:xfrm>
        </p:spPr>
        <p:txBody>
          <a:bodyPr>
            <a:norm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Чётко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прописаны обязательства образовательного учреждения (в частности, школы) перед учениками и родителями.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Сделан акцент на развитие 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«мягких» навыков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личностных.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одробно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 перечень предметных 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навыков, которыми должен обладать ученик в рамках каждой дисциплины (уметь доказать, интерпретировать, оперировать понятиями, решать задачи).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работы в рамках каждого предмета для развития этих навыков (проведение лабораторных работ, внеурочной деятельности и так далее).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Зафиксированы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точки с конкретными результатами учеников (сочинение на 300 слов, словарный запас из 70 новых слов ежегодно и тому подобное).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обозначено, какие темы должны освоить дети в определённый год обучения. Содержание тем по новому ФГОС не рекомендовано менять местами (ранее это допускалось). 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и психологические особенности учеников всех классов. Главное, чтобы ребята не были перегружены. Кроме того, в последнем образовательном стандарте уточнено минимальное и максимальное количество часов, необходимых для полноценной реализации основных образовательных программ. Определено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базовое содержание программы воспитания, уточнены задачи и условия программы коррекционной работы с детьми с ОВЗ.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500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82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результатам реализации ОП сформулированы в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категориях</a:t>
            </a:r>
            <a:b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системно-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подхода.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5157787" cy="3684588"/>
          </a:xfrm>
        </p:spPr>
        <p:txBody>
          <a:bodyPr/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 результаты (ценности и мотивация)   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 результаты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результаты</a:t>
            </a:r>
          </a:p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5997575" y="1681163"/>
            <a:ext cx="5183188" cy="1186728"/>
          </a:xfrm>
        </p:spPr>
        <p:txBody>
          <a:bodyPr>
            <a:normAutofit lnSpcReduction="10000"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на формирование системы ценности и мотивов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группы УУД: познавательные, коммуникативные и регулятивные действия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Конкретизация и систематизация предметных результатов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5264727" y="1828801"/>
            <a:ext cx="732848" cy="13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920836" y="2119745"/>
            <a:ext cx="2076739" cy="13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616036" y="2572182"/>
            <a:ext cx="2381539" cy="4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83717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9" y="354842"/>
            <a:ext cx="9720072" cy="99060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рабочим программам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282890" y="1241948"/>
            <a:ext cx="10140286" cy="5036022"/>
          </a:xfrm>
        </p:spPr>
        <p:txBody>
          <a:bodyPr>
            <a:norm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программы учебных предметов, курсов и модулей необходимо формировать с учетом рабочей программы воспитания.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тематическом планировании нужно указать, что по каждой теме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использовать электронные образовательные ресурсы.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рабочим программам теперь едины, и нет отдельных норм для рабочих программ внеурочной деятельности. Но в описании к учебным курсам такой деятельности обязательно нужно указать форму проведения занятия (п. 31.1 ФГОС НОО, п. 32.1 ФГОС ООО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Вариативность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следующем: школам дана возможность разрабатывать и реализовывать индивидуальные учебные планы и программы, предусматривающие углубленное изучение отдельных учебных предметов. </a:t>
            </a:r>
          </a:p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 воспитание: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раньше прописывалось, что оно должно быть, а сейчас у него появились конкретные черты.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точно обозначены предметные результаты.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Уточнены направления воспитания: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гражданско-патриотическое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духовно-нравственное, эстетическое, физическое,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экологическое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и ценности научного познания. При этом каждый пункт конкретизирован, и становится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понятно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 в него входит. </a:t>
            </a:r>
          </a:p>
          <a:p>
            <a:pPr algn="just">
              <a:lnSpc>
                <a:spcPct val="100000"/>
              </a:lnSpc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171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1128" y="400679"/>
            <a:ext cx="10358651" cy="1432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450"/>
              </a:spcAft>
              <a:buSzPts val="1000"/>
              <a:tabLst>
                <a:tab pos="457200" algn="l"/>
              </a:tabLst>
            </a:pP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Появление нового понятия </a:t>
            </a:r>
            <a:r>
              <a:rPr lang="ru-RU" sz="16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«Функциональная </a:t>
            </a: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</a:t>
            </a:r>
            <a:r>
              <a:rPr lang="ru-RU" sz="16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lvl="0" algn="ctr">
              <a:lnSpc>
                <a:spcPct val="107000"/>
              </a:lnSpc>
              <a:spcAft>
                <a:spcPts val="450"/>
              </a:spcAft>
              <a:buSzPts val="1000"/>
              <a:tabLst>
                <a:tab pos="457200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500"/>
              </a:spcAft>
            </a:pPr>
            <a:endParaRPr lang="ru-RU" sz="1600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500"/>
              </a:spcAft>
            </a:pPr>
            <a:r>
              <a:rPr lang="ru-RU" sz="16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Функциональная 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грамотность вошла в состав государственных гарантий качества основного общего образования.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1128" y="2079215"/>
            <a:ext cx="100856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третьего поколения определяет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функциональную грамотность как способность решать учебные задачи и жизненные ситуации на основе сформированных предметных, метапредметных и универсальных способов деятельности</a:t>
            </a:r>
            <a:r>
              <a:rPr lang="ru-RU" sz="16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 этому изменению готовились давно. При этом не идет речи об обязательном введении отдельных уроков. Предполагается, что в образовательный процесс будут органично встраиваться формирование и оценка различных видов функциональной грамотности</a:t>
            </a:r>
            <a:r>
              <a:rPr lang="ru-RU" sz="1600" dirty="0"/>
              <a:t>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ФГОС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делает акцент на тесном взаимодействии и единстве учебной и воспитательной деятельности в русле достижения личностных результатов освоения программы. 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385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325</TotalTime>
  <Words>362</Words>
  <Application>Microsoft Office PowerPoint</Application>
  <PresentationFormat>Произвольный</PresentationFormat>
  <Paragraphs>69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Интеграл</vt:lpstr>
      <vt:lpstr>МБОУ «СОШ №1 с. Старые Атаги»  Урус-мартановского муниципального района</vt:lpstr>
      <vt:lpstr>Внедрение ФГОС НОО и ФГОС ООО с 01.09.2022 г. </vt:lpstr>
      <vt:lpstr>Какие бывают ФГОС </vt:lpstr>
      <vt:lpstr>Основные изменения, внесённые в проекты современных ФГОС: </vt:lpstr>
      <vt:lpstr>Требования к результатам реализации ОП сформулированы в категориях  системно-деятельностного подхода.</vt:lpstr>
      <vt:lpstr>Требования к рабочим программам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Admin</cp:lastModifiedBy>
  <cp:revision>27</cp:revision>
  <cp:lastPrinted>2022-05-19T21:37:13Z</cp:lastPrinted>
  <dcterms:created xsi:type="dcterms:W3CDTF">2022-05-13T14:17:02Z</dcterms:created>
  <dcterms:modified xsi:type="dcterms:W3CDTF">2022-05-24T11:53:25Z</dcterms:modified>
</cp:coreProperties>
</file>