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notesMasterIdLst>
    <p:notesMasterId r:id="rId9"/>
  </p:notesMasterIdLst>
  <p:sldIdLst>
    <p:sldId id="267" r:id="rId2"/>
    <p:sldId id="263" r:id="rId3"/>
    <p:sldId id="264" r:id="rId4"/>
    <p:sldId id="265" r:id="rId5"/>
    <p:sldId id="262" r:id="rId6"/>
    <p:sldId id="266" r:id="rId7"/>
    <p:sldId id="268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21" autoAdjust="0"/>
    <p:restoredTop sz="94660"/>
  </p:normalViewPr>
  <p:slideViewPr>
    <p:cSldViewPr snapToGrid="0">
      <p:cViewPr varScale="1">
        <p:scale>
          <a:sx n="86" d="100"/>
          <a:sy n="86" d="100"/>
        </p:scale>
        <p:origin x="-68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3C6367-B6B6-4604-9D6D-355E97B6D654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B06B9-F2AB-478C-9FEF-EE8BD014D7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9097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B06B9-F2AB-478C-9FEF-EE8BD014D73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2275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79947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6748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08534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2089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1995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172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0078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6591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8444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868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7039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80176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xternat.foxford.ru/polezno-znat/hard-soft-skill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2248" y="0"/>
            <a:ext cx="9720072" cy="1127760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«СОШ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№1 с.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Старые Атаги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Урус-мартановского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района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Методический семинар на тему</a:t>
            </a:r>
          </a:p>
          <a:p>
            <a:pPr algn="ctr"/>
            <a:r>
              <a:rPr 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«Обновленный ФГОС: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стандартов»</a:t>
            </a:r>
          </a:p>
          <a:p>
            <a:pPr algn="ctr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 методист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Дозурабова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А.С.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910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5454" y="365126"/>
            <a:ext cx="9968345" cy="729384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ФГОС НОО и ФГОС ООО с 01.09.2022 г.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094510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 утверждены новые федеральные государственные образовательные стандарты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–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ФГОС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начального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и основного общего образования (далее – НОО и ООО соответственно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Обновлённая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редакция ФГОС сохраняет принципы вариативности в формировании школами основных образовательных программ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начального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и основного общего образования, а также учёта интересов и возможностей как образовательных организаций, так и их учеников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1 сентября 2022 года начнут действовать ФГОС в каждой школе, а обучающиеся, которые будут приняты на обучение в первые и пятые классы в 2022 году, будут учиться уже по обновленным ФГОС. Для несовершеннолетних обучающихся, зачисленных на обучение до вступления в силу настоящих приказов, возможно обучение по новым ФГОС с согласия их родителей (законных представителей). 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обновлённых ФГОС сформулированы максимально конкретные требования к предметам всей школьной программы соответствующего уровня, позволяющие ответить на вопросы: что конкретно школьник будет знать, чем овладеет и что освоит. Обновлённые ФГОС также обеспечивают личностное развитие учащихся, включая гражданское, патриотическое, духовно-нравственное, эстетическое, физическое, трудовое, экологическое воспитание.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394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12355"/>
            <a:ext cx="10515600" cy="452293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бывают ФГОС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11476"/>
            <a:ext cx="10515600" cy="532648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каждой ступени образования — свои стандарты. Школьникам необходимо руководствоваться следующими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документами: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ФГОС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начального общего образования (1-4 классы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ФГОС основного общего образования (5-9 классы),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ФГОС среднего общего образования (10-11 классы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ФГОС образования обучающихся с ограниченными возможностями здоровья (ОВЗ). 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5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НОВЫЙ ФГОС ПРЕДПОЛАГАЕТ:</a:t>
            </a:r>
          </a:p>
          <a:p>
            <a:pPr marL="0" indent="0" algn="just">
              <a:buNone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Уменьшение объема академических часов и организация обучения в режиме 5-дневной учебной недели.</a:t>
            </a:r>
          </a:p>
          <a:p>
            <a:pPr marL="0" indent="0" algn="just"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Исключение из состава обязательных учебных предметов второго иностранного языка.</a:t>
            </a:r>
          </a:p>
          <a:p>
            <a:pPr marL="0" indent="0" algn="just"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Вариативность возможности изучения родного (русского) языка и родной (русской) литературы.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   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</a:t>
            </a:r>
          </a:p>
        </p:txBody>
      </p:sp>
    </p:spTree>
    <p:extLst>
      <p:ext uri="{BB962C8B-B14F-4D97-AF65-F5344CB8AC3E}">
        <p14:creationId xmlns:p14="http://schemas.microsoft.com/office/powerpoint/2010/main" xmlns="" val="225142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89560"/>
            <a:ext cx="8839200" cy="1021080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изменения, внесённые в проекты современных ФГОС: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4880" y="1310640"/>
            <a:ext cx="10515600" cy="4355869"/>
          </a:xfrm>
        </p:spPr>
        <p:txBody>
          <a:bodyPr>
            <a:normAutofit/>
          </a:bodyPr>
          <a:lstStyle/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Чётко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прописаны обязательства образовательного учреждения (в частности, школы) перед учениками и родителями.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Сделан акцент на развитие 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«мягких» навыков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личностных.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одробно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 перечень предметных 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межпредметных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навыков, которыми должен обладать ученик в рамках каждой дисциплины (уметь доказать, интерпретировать, оперировать понятиями, решать задачи).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Расписан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работы в рамках каждого предмета для развития этих навыков (проведение лабораторных работ, внеурочной деятельности и так далее).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Зафиксированы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точки с конкретными результатами учеников (сочинение на 300 слов, словарный запас из 70 новых слов ежегодно и тому подобное).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Строго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обозначено, какие темы должны освоить дети в определённый год обучения. Содержание тем по новому ФГОС не рекомендовано менять местами (ранее это допускалось). 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и психологические особенности учеников всех классов. Главное, чтобы ребята не были перегружены. Кроме того, в последнем образовательном стандарте уточнено минимальное и максимальное количество часов, необходимых для полноценной реализации основных образовательных программ. Определено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базовое содержание программы воспитания, уточнены задачи и условия программы коррекционной работы с детьми с ОВЗ.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5005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82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результатам реализации ОП сформулированы в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категориях</a:t>
            </a:r>
            <a:b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системно-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деятельностного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подхода.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5157787" cy="3684588"/>
          </a:xfrm>
        </p:spPr>
        <p:txBody>
          <a:bodyPr/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Личностные результаты (ценности и мотивация)    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 результаты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Предметные результаты</a:t>
            </a:r>
          </a:p>
          <a:p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5997575" y="1681163"/>
            <a:ext cx="5183188" cy="1186728"/>
          </a:xfrm>
        </p:spPr>
        <p:txBody>
          <a:bodyPr>
            <a:normAutofit lnSpcReduction="10000"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Ориентация на формирование системы ценности и мотивов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 группы УУД: познавательные, коммуникативные и регулятивные действия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Конкретизация и систематизация предметных результатов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5264727" y="1828801"/>
            <a:ext cx="732848" cy="138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3920836" y="2119745"/>
            <a:ext cx="2076739" cy="13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3616036" y="2572182"/>
            <a:ext cx="2381539" cy="47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83717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9" y="354842"/>
            <a:ext cx="9720072" cy="990600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рабочим программам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282890" y="1241948"/>
            <a:ext cx="10140286" cy="5036022"/>
          </a:xfrm>
        </p:spPr>
        <p:txBody>
          <a:bodyPr>
            <a:norm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Рабочие программы учебных предметов, курсов и модулей необходимо формировать с учетом рабочей программы воспитания.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тематическом планировании нужно указать, что по каждой теме 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использовать электронные образовательные ресурсы.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рабочим программам теперь едины, и нет отдельных норм для рабочих программ внеурочной деятельности. Но в описании к учебным курсам такой деятельности обязательно нужно указать форму проведения занятия (п. 31.1 ФГОС НОО, п. 32.1 ФГОС ООО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Вариативность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Выражается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 следующем: школам дана возможность разрабатывать и реализовывать индивидуальные учебные планы и программы, предусматривающие углубленное изучение отдельных учебных предметов. </a:t>
            </a:r>
          </a:p>
          <a:p>
            <a:pPr algn="just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Патриотическое воспитание: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раньше прописывалось, что оно должно быть, а сейчас у него появились конкретные черты.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точно обозначены предметные результаты.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Уточнены направления воспитания: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гражданско-патриотическое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духовно-нравственное, эстетическое, физическое,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экологическое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и ценности научного познания. При этом каждый пункт конкретизирован, и становится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понятно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 в него входит. </a:t>
            </a:r>
          </a:p>
          <a:p>
            <a:pPr algn="just">
              <a:lnSpc>
                <a:spcPct val="100000"/>
              </a:lnSpc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1711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1128" y="400679"/>
            <a:ext cx="10358651" cy="1432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450"/>
              </a:spcAft>
              <a:buSzPts val="1000"/>
              <a:tabLst>
                <a:tab pos="457200" algn="l"/>
              </a:tabLst>
            </a:pPr>
            <a:r>
              <a:rPr lang="ru-RU" sz="16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Появление нового понятия </a:t>
            </a:r>
            <a:r>
              <a:rPr lang="ru-RU" sz="16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«Функциональная </a:t>
            </a:r>
            <a:r>
              <a:rPr lang="ru-RU" sz="16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грамотность</a:t>
            </a:r>
            <a:r>
              <a:rPr lang="ru-RU" sz="16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 lvl="0" algn="ctr">
              <a:lnSpc>
                <a:spcPct val="107000"/>
              </a:lnSpc>
              <a:spcAft>
                <a:spcPts val="450"/>
              </a:spcAft>
              <a:buSzPts val="1000"/>
              <a:tabLst>
                <a:tab pos="457200" algn="l"/>
              </a:tabLs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500"/>
              </a:spcAft>
            </a:pPr>
            <a:endParaRPr lang="ru-RU" sz="1600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50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Функциональная 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грамотность вошла в состав государственных гарантий качества основного общего образования.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51128" y="2079215"/>
            <a:ext cx="100856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ФГОС третьего поколения определяет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функциональную грамотность как способность решать учебные задачи и жизненные ситуации на основе сформированных предметных, метапредметных и универсальных способов деятельности</a:t>
            </a:r>
            <a:r>
              <a:rPr lang="ru-RU" sz="16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 этому изменению готовились давно. При этом не идет речи об обязательном введении отдельных уроков. Предполагается, что в образовательный процесс будут органично встраиваться формирование и оценка различных видов функциональной грамотности</a:t>
            </a:r>
            <a:r>
              <a:rPr lang="ru-RU" sz="1600" dirty="0"/>
              <a:t>.</a:t>
            </a: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Новый ФГОС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делает акцент на тесном взаимодействии и единстве учебной и воспитательной деятельности в русле достижения личностных результатов освоения программы. 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3855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325</TotalTime>
  <Words>359</Words>
  <Application>Microsoft Office PowerPoint</Application>
  <PresentationFormat>Произвольный</PresentationFormat>
  <Paragraphs>69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Интеграл</vt:lpstr>
      <vt:lpstr>МБОУ «СОШ №1 с. Старые Атаги»  Урус-мартановского муниципального района</vt:lpstr>
      <vt:lpstr>Внедрение ФГОС НОО и ФГОС ООО с 01.09.2022 г. </vt:lpstr>
      <vt:lpstr>Какие бывают ФГОС </vt:lpstr>
      <vt:lpstr>Основные изменения, внесённые в проекты современных ФГОС: </vt:lpstr>
      <vt:lpstr>Требования к результатам реализации ОП сформулированы в категориях  системно-деятельностного подхода.</vt:lpstr>
      <vt:lpstr>Требования к рабочим программам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777</dc:creator>
  <cp:lastModifiedBy>Admin</cp:lastModifiedBy>
  <cp:revision>26</cp:revision>
  <cp:lastPrinted>2022-05-19T21:37:13Z</cp:lastPrinted>
  <dcterms:created xsi:type="dcterms:W3CDTF">2022-05-13T14:17:02Z</dcterms:created>
  <dcterms:modified xsi:type="dcterms:W3CDTF">2022-05-24T09:35:29Z</dcterms:modified>
</cp:coreProperties>
</file>