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5" r:id="rId11"/>
    <p:sldId id="270" r:id="rId12"/>
    <p:sldId id="267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ППО МБОУ «СОШ№1 с. Старые Атаги Грозненского муниципального района»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4" descr="C:\Users\Zura\Desktop\Новая папка\IMG_295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937" y="1571612"/>
            <a:ext cx="8186029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6439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Информационная работа</a:t>
            </a:r>
            <a:endParaRPr lang="ru-RU" sz="32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5825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Использование профсоюзных сайтов  в Интернете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0313" t="7500" r="11406" b="4166"/>
          <a:stretch>
            <a:fillRect/>
          </a:stretch>
        </p:blipFill>
        <p:spPr bwMode="auto">
          <a:xfrm>
            <a:off x="2357422" y="2500306"/>
            <a:ext cx="65278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13" t="8333" r="3906" b="5833"/>
          <a:stretch>
            <a:fillRect/>
          </a:stretch>
        </p:blipFill>
        <p:spPr bwMode="auto">
          <a:xfrm>
            <a:off x="357158" y="1000108"/>
            <a:ext cx="54577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60"/>
            <a:ext cx="8647968" cy="12858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и размещение информации о деятельности  нашей профсоюзной организации на электронной странице сайта школы.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906" t="18333" r="25000" b="20000"/>
          <a:stretch>
            <a:fillRect/>
          </a:stretch>
        </p:blipFill>
        <p:spPr bwMode="auto">
          <a:xfrm>
            <a:off x="214282" y="1571612"/>
            <a:ext cx="578747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5625" t="7500" r="12968" b="5000"/>
          <a:stretch>
            <a:fillRect/>
          </a:stretch>
        </p:blipFill>
        <p:spPr bwMode="auto">
          <a:xfrm>
            <a:off x="4357686" y="1928802"/>
            <a:ext cx="4643470" cy="3721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5469" t="21666" r="23281" b="16667"/>
          <a:stretch>
            <a:fillRect/>
          </a:stretch>
        </p:blipFill>
        <p:spPr bwMode="auto">
          <a:xfrm>
            <a:off x="1071538" y="3429000"/>
            <a:ext cx="3992776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.   </a:t>
            </a:r>
            <a:br>
              <a:rPr lang="ru-RU" sz="2800" dirty="0" smtClean="0"/>
            </a:br>
            <a:r>
              <a:rPr lang="ru-RU" sz="2800" dirty="0" smtClean="0"/>
              <a:t>Регулярное  оформление сведений  об организованных профкомом  мероприятиях и других актуальных вопросах.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5122" name="Picture 2" descr="C:\Users\Zura\Desktop\Новая папка\IMG_9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00"/>
          <a:stretch>
            <a:fillRect/>
          </a:stretch>
        </p:blipFill>
        <p:spPr bwMode="auto">
          <a:xfrm>
            <a:off x="6072197" y="1374752"/>
            <a:ext cx="278608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Zura\Desktop\Новая папка\IMG_907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44" y="1374752"/>
            <a:ext cx="2912544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Zura\Desktop\Новая папка\IMG_9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091" y="1374752"/>
            <a:ext cx="2870669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Zura\Desktop\Новая папка (3)\IMG_0005.JPG"/>
          <p:cNvPicPr>
            <a:picLocks noChangeAspect="1" noChangeArrowheads="1"/>
          </p:cNvPicPr>
          <p:nvPr/>
        </p:nvPicPr>
        <p:blipFill>
          <a:blip r:embed="rId5" cstate="print"/>
          <a:srcRect l="8000" r="18000"/>
          <a:stretch>
            <a:fillRect/>
          </a:stretch>
        </p:blipFill>
        <p:spPr bwMode="auto">
          <a:xfrm>
            <a:off x="3357554" y="3929066"/>
            <a:ext cx="2786082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7" name="Picture 7" descr="C:\Users\Zura\Desktop\Новая папка (3)\IMG_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929066"/>
            <a:ext cx="312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C:\Users\Zura\Desktop\Новая папка (3)\IMG_0102.JPG"/>
          <p:cNvPicPr>
            <a:picLocks noChangeAspect="1" noChangeArrowheads="1"/>
          </p:cNvPicPr>
          <p:nvPr/>
        </p:nvPicPr>
        <p:blipFill>
          <a:blip r:embed="rId7" cstate="print"/>
          <a:srcRect l="4670" r="10612"/>
          <a:stretch>
            <a:fillRect/>
          </a:stretch>
        </p:blipFill>
        <p:spPr bwMode="auto">
          <a:xfrm>
            <a:off x="6215074" y="3929066"/>
            <a:ext cx="2643206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79512" y="3236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</a:t>
            </a:r>
            <a:endParaRPr lang="ru-RU" dirty="0"/>
          </a:p>
        </p:txBody>
      </p:sp>
    </p:spTree>
  </p:cSld>
  <p:clrMapOvr>
    <a:masterClrMapping/>
  </p:clrMapOvr>
  <p:transition advTm="4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ura\Desktop\Новая папка (3)\IMG_0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99" r="12001"/>
          <a:stretch>
            <a:fillRect/>
          </a:stretch>
        </p:blipFill>
        <p:spPr bwMode="auto">
          <a:xfrm>
            <a:off x="71406" y="3910520"/>
            <a:ext cx="2571768" cy="237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Zura\Desktop\Новая папка (3)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87" y="729000"/>
            <a:ext cx="4129413" cy="27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5" descr="IMG_2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9309" y="714356"/>
            <a:ext cx="3694657" cy="27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Zura\Desktop\Новая папка (3)\IMG_0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910520"/>
            <a:ext cx="3148992" cy="237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3" descr="C:\Users\Zura\Desktop\Новая папка (3)\IMG_7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910520"/>
            <a:ext cx="3120525" cy="237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43998" cy="10257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/>
              <a:t>Подписка на периодическую профсоюзную печать  газеты «Мой профсоюз»</a:t>
            </a:r>
            <a:endParaRPr lang="ru-RU" sz="3200" dirty="0"/>
          </a:p>
        </p:txBody>
      </p:sp>
      <p:pic>
        <p:nvPicPr>
          <p:cNvPr id="3076" name="Picture 4" descr="C:\Users\Zura\Desktop\20171020_162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3929066"/>
            <a:ext cx="4817225" cy="2518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C:\Users\Zura\Desktop\профком\Уголок в кабинете профкома\IMG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20271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C:\Users\Zura\Desktop\профком\Уголок в кабинете профкома\IMG_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736"/>
            <a:ext cx="4244877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4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9406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Работа  по мотивации профсоюзного членства. </a:t>
            </a:r>
            <a:br>
              <a:rPr lang="ru-RU" sz="2700" dirty="0" smtClean="0"/>
            </a:br>
            <a:r>
              <a:rPr lang="ru-RU" sz="2700" dirty="0" smtClean="0"/>
              <a:t>Все  прибывшие работники вступили в профсоюз, а некоторые  даже стали членами ФСПУ</a:t>
            </a:r>
            <a:endParaRPr lang="ru-RU" sz="2700" dirty="0"/>
          </a:p>
        </p:txBody>
      </p:sp>
      <p:pic>
        <p:nvPicPr>
          <p:cNvPr id="4" name="Содержимое 3" descr="IMG_2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4394" y="1285860"/>
            <a:ext cx="2391656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2389.JPG"/>
          <p:cNvPicPr>
            <a:picLocks noChangeAspect="1"/>
          </p:cNvPicPr>
          <p:nvPr/>
        </p:nvPicPr>
        <p:blipFill>
          <a:blip r:embed="rId3" cstate="print"/>
          <a:srcRect t="11785" b="9085"/>
          <a:stretch>
            <a:fillRect/>
          </a:stretch>
        </p:blipFill>
        <p:spPr>
          <a:xfrm>
            <a:off x="2980292" y="1340768"/>
            <a:ext cx="2806154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MG_2756.JPG"/>
          <p:cNvPicPr>
            <a:picLocks noChangeAspect="1"/>
          </p:cNvPicPr>
          <p:nvPr/>
        </p:nvPicPr>
        <p:blipFill>
          <a:blip r:embed="rId4" cstate="print"/>
          <a:srcRect l="21225" t="40814" r="-4092" b="-740"/>
          <a:stretch>
            <a:fillRect/>
          </a:stretch>
        </p:blipFill>
        <p:spPr>
          <a:xfrm>
            <a:off x="5978280" y="1340768"/>
            <a:ext cx="2880000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IMG_2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8973" y="4375148"/>
            <a:ext cx="1997011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IMG_2396.JPG"/>
          <p:cNvPicPr>
            <a:picLocks noChangeAspect="1"/>
          </p:cNvPicPr>
          <p:nvPr/>
        </p:nvPicPr>
        <p:blipFill>
          <a:blip r:embed="rId6" cstate="print"/>
          <a:srcRect t="21887" r="29048" b="22554"/>
          <a:stretch>
            <a:fillRect/>
          </a:stretch>
        </p:blipFill>
        <p:spPr>
          <a:xfrm>
            <a:off x="2372562" y="4357694"/>
            <a:ext cx="177081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IMG_2993.JPG"/>
          <p:cNvPicPr>
            <a:picLocks noChangeAspect="1"/>
          </p:cNvPicPr>
          <p:nvPr/>
        </p:nvPicPr>
        <p:blipFill>
          <a:blip r:embed="rId7" cstate="print"/>
          <a:srcRect t="10102" r="5103" b="20870"/>
          <a:stretch>
            <a:fillRect/>
          </a:stretch>
        </p:blipFill>
        <p:spPr>
          <a:xfrm>
            <a:off x="4262687" y="4357694"/>
            <a:ext cx="1809511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IMG_27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357694"/>
            <a:ext cx="273745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682.JPG"/>
          <p:cNvPicPr>
            <a:picLocks noChangeAspect="1"/>
          </p:cNvPicPr>
          <p:nvPr/>
        </p:nvPicPr>
        <p:blipFill>
          <a:blip r:embed="rId2" cstate="print"/>
          <a:srcRect l="9593" t="10102" r="2859" b="17502"/>
          <a:stretch>
            <a:fillRect/>
          </a:stretch>
        </p:blipFill>
        <p:spPr>
          <a:xfrm>
            <a:off x="608250" y="574884"/>
            <a:ext cx="3749436" cy="421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IMG_2753.JPG"/>
          <p:cNvPicPr>
            <a:picLocks noChangeAspect="1"/>
          </p:cNvPicPr>
          <p:nvPr/>
        </p:nvPicPr>
        <p:blipFill>
          <a:blip r:embed="rId3" cstate="print"/>
          <a:srcRect r="14772"/>
          <a:stretch>
            <a:fillRect/>
          </a:stretch>
        </p:blipFill>
        <p:spPr>
          <a:xfrm>
            <a:off x="4786310" y="571480"/>
            <a:ext cx="3822003" cy="42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275077" y="5211561"/>
            <a:ext cx="294026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Директор  школы </a:t>
            </a:r>
          </a:p>
          <a:p>
            <a:pPr algn="ctr"/>
            <a:r>
              <a:rPr lang="ru-RU" b="1" dirty="0" err="1" smtClean="0"/>
              <a:t>Экаева</a:t>
            </a:r>
            <a:r>
              <a:rPr lang="ru-RU" b="1" dirty="0" smtClean="0"/>
              <a:t> </a:t>
            </a:r>
            <a:r>
              <a:rPr lang="ru-RU" b="1" dirty="0" err="1" smtClean="0"/>
              <a:t>Хеда</a:t>
            </a:r>
            <a:r>
              <a:rPr lang="ru-RU" b="1" dirty="0" smtClean="0"/>
              <a:t> </a:t>
            </a:r>
            <a:r>
              <a:rPr lang="ru-RU" b="1" dirty="0" err="1" smtClean="0"/>
              <a:t>Исмаиловна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2180" y="5211561"/>
            <a:ext cx="318119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Председатель профкома ППО</a:t>
            </a:r>
          </a:p>
          <a:p>
            <a:pPr algn="ctr"/>
            <a:r>
              <a:rPr lang="ru-RU" b="1" dirty="0" smtClean="0"/>
              <a:t>Музаева </a:t>
            </a:r>
            <a:r>
              <a:rPr lang="ru-RU" b="1" dirty="0" err="1" smtClean="0"/>
              <a:t>Зура</a:t>
            </a:r>
            <a:r>
              <a:rPr lang="ru-RU" b="1" dirty="0" smtClean="0"/>
              <a:t> </a:t>
            </a:r>
            <a:r>
              <a:rPr lang="ru-RU" b="1" dirty="0" err="1" smtClean="0"/>
              <a:t>Хамидовна</a:t>
            </a:r>
            <a:endParaRPr lang="ru-RU" b="1" dirty="0" smtClean="0"/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8" y="142852"/>
            <a:ext cx="7929586" cy="5715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000" dirty="0" smtClean="0"/>
              <a:t>Уполномоченные по информационной работе</a:t>
            </a:r>
            <a:endParaRPr lang="ru-RU" sz="3000" dirty="0"/>
          </a:p>
        </p:txBody>
      </p:sp>
      <p:pic>
        <p:nvPicPr>
          <p:cNvPr id="4098" name="Picture 2" descr="C:\Users\Zura\Desktop\Новая папка\IMG_9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182"/>
          <a:stretch>
            <a:fillRect/>
          </a:stretch>
        </p:blipFill>
        <p:spPr bwMode="auto">
          <a:xfrm>
            <a:off x="4500562" y="928670"/>
            <a:ext cx="4191029" cy="257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5" descr="IMG_2664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0203" t="28621" r="16942" b="9085"/>
          <a:stretch>
            <a:fillRect/>
          </a:stretch>
        </p:blipFill>
        <p:spPr>
          <a:xfrm>
            <a:off x="1214414" y="928670"/>
            <a:ext cx="271464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ownloads\WhatsApp Image 2017-10-28 at 00.20.14.jpeg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4500562" y="3929066"/>
            <a:ext cx="41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4071942"/>
            <a:ext cx="20717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Шамсадова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6286520"/>
            <a:ext cx="207170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Муцараев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1436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профсоюзного уголка и информационного стенда (информационно-методическая работа)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информации для членов профсоюза.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Активная работа с информационными ресурсами республиканской  организации Профсоюза.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контроля и учета за поступающими на электронный адрес информационными пакетами и доведения их содержания до членов профсоюза.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 участие на республиканских и районных  семинарах  для повышения своего профессионального уровня.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профсоюзных сайтов  в Интернете.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размещение информации о деятельности  нашей профсоюзной организации на электронной странице сайта школы.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Регулярное  оформление направление сведений  об организованных профкомом  мероприятиях и других актуальных вопросах.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Подписка на периодическую профсоюзную печать  газеты «Мой профсоюз»</a:t>
            </a:r>
          </a:p>
          <a:p>
            <a:pPr marL="425196" indent="-342900">
              <a:lnSpc>
                <a:spcPct val="160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мотивации профсоюзного членства.</a:t>
            </a: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16" y="142860"/>
            <a:ext cx="7576398" cy="6429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Информационно-методическая работа 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1026" name="Picture 2" descr="C:\Users\Zura\Desktop\профком\Уголок в кабинете профкома\IMG_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96490" y="1000108"/>
            <a:ext cx="2347014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Zura\Desktop\ШКОЛНЫЕ\IMG_1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28" y="1000108"/>
            <a:ext cx="2528784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Zura\Desktop\профком\Уголок в кабинете профкома\IMG_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882" y="1000107"/>
            <a:ext cx="3850712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Zura\Desktop\профком\Уголок в кабинете профкома\IMG_08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116" y="4412272"/>
            <a:ext cx="312000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C:\Users\Zura\Desktop\профком\Уголок в кабинете профкома\IMG_0818.JPG"/>
          <p:cNvPicPr>
            <a:picLocks noChangeAspect="1" noChangeArrowheads="1"/>
          </p:cNvPicPr>
          <p:nvPr/>
        </p:nvPicPr>
        <p:blipFill>
          <a:blip r:embed="rId6" cstate="print"/>
          <a:srcRect r="16284"/>
          <a:stretch>
            <a:fillRect/>
          </a:stretch>
        </p:blipFill>
        <p:spPr bwMode="auto">
          <a:xfrm>
            <a:off x="3357554" y="4412272"/>
            <a:ext cx="321471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C:\Users\Zura\Desktop\профком\уголок в учительской\IMG_0822.JPG"/>
          <p:cNvPicPr>
            <a:picLocks noChangeAspect="1" noChangeArrowheads="1"/>
          </p:cNvPicPr>
          <p:nvPr/>
        </p:nvPicPr>
        <p:blipFill>
          <a:blip r:embed="rId7" cstate="print"/>
          <a:srcRect l="5448" r="4653"/>
          <a:stretch>
            <a:fillRect/>
          </a:stretch>
        </p:blipFill>
        <p:spPr bwMode="auto">
          <a:xfrm>
            <a:off x="6643702" y="4343444"/>
            <a:ext cx="2357422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33654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Обеспечение </a:t>
            </a:r>
            <a:r>
              <a:rPr lang="ru-RU" dirty="0" smtClean="0"/>
              <a:t>доступности информации для членов профсоюза</a:t>
            </a:r>
            <a:endParaRPr lang="ru-RU" dirty="0"/>
          </a:p>
        </p:txBody>
      </p:sp>
      <p:pic>
        <p:nvPicPr>
          <p:cNvPr id="2051" name="Picture 3" descr="C:\Users\Zura\Desktop\профком\Новая папка (6)\IMG_6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84784"/>
            <a:ext cx="3744416" cy="2520280"/>
          </a:xfrm>
          <a:prstGeom prst="rect">
            <a:avLst/>
          </a:prstGeom>
          <a:noFill/>
        </p:spPr>
      </p:pic>
      <p:pic>
        <p:nvPicPr>
          <p:cNvPr id="2052" name="Picture 4" descr="C:\Users\Zura\Desktop\профком\Новая папка (6)\IMG_6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448647" cy="2520280"/>
          </a:xfrm>
          <a:prstGeom prst="rect">
            <a:avLst/>
          </a:prstGeom>
          <a:noFill/>
        </p:spPr>
      </p:pic>
      <p:pic>
        <p:nvPicPr>
          <p:cNvPr id="2053" name="Picture 5" descr="C:\Users\Zura\Desktop\профком\Новая папка (6)\IMG_6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3744415" cy="2232248"/>
          </a:xfrm>
          <a:prstGeom prst="rect">
            <a:avLst/>
          </a:prstGeom>
          <a:noFill/>
        </p:spPr>
      </p:pic>
      <p:pic>
        <p:nvPicPr>
          <p:cNvPr id="2054" name="Picture 6" descr="C:\Users\Zura\Desktop\профком\Новая папка (6)\IMG_6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3663483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6530" cy="100013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Активная работа с информационными ресурсами республиканской  организации Профсоюза.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Zura\Desktop\Новая папка (7)\IMG_9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 bwMode="auto">
          <a:xfrm>
            <a:off x="1071538" y="1357298"/>
            <a:ext cx="7239019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60"/>
            <a:ext cx="8719406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контроля и учета за поступающими на электронный адрес информационными пакетами и доведения их содержания до членов профсоюза.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Zura\Desktop\профком\сегодня\IMG_1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3913" y="1428736"/>
            <a:ext cx="704854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9406" cy="92869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Постоянное участие на республиканских и районных  семинарах  для повышения своего профессионального уровня</a:t>
            </a:r>
            <a:endParaRPr lang="ru-RU" sz="2400" dirty="0"/>
          </a:p>
        </p:txBody>
      </p:sp>
      <p:pic>
        <p:nvPicPr>
          <p:cNvPr id="3074" name="Picture 2" descr="C:\Users\Zura\Desktop\Фото нов\IMG_9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50" y="1428736"/>
            <a:ext cx="309520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Zura\Desktop\Фото нов\IMG_9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280831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Zura\Desktop\ШКОЛНЫЕ\IMG_0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428736"/>
            <a:ext cx="257965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Zura\Desktop\профком\Новая папка (4)\IMG_56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4071941"/>
            <a:ext cx="2698722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Zura\Desktop\профком\Новая папка (4)\IMG_57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71941"/>
            <a:ext cx="2769643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Zura\Desktop\профком\Фото нов\IMG_04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6465" y="4071942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615</TotalTime>
  <Words>216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Уполномоченные по информационной работе</vt:lpstr>
      <vt:lpstr>Слайд 4</vt:lpstr>
      <vt:lpstr> Информационно-методическая работа  </vt:lpstr>
      <vt:lpstr>Обеспечение доступности информации для членов профсоюза</vt:lpstr>
      <vt:lpstr> Активная работа с информационными ресурсами республиканской  организации Профсоюза. </vt:lpstr>
      <vt:lpstr>Обеспечение контроля и учета за поступающими на электронный адрес информационными пакетами и доведения их содержания до членов профсоюза.</vt:lpstr>
      <vt:lpstr>Постоянное участие на республиканских и районных  семинарах  для повышения своего профессионального уровня</vt:lpstr>
      <vt:lpstr> Использование профсоюзных сайтов  в Интернете. </vt:lpstr>
      <vt:lpstr>Подготовка и размещение информации о деятельности  нашей профсоюзной организации на электронной странице сайта школы.</vt:lpstr>
      <vt:lpstr>.    Регулярное  оформление сведений  об организованных профкомом  мероприятиях и других актуальных вопросах.  </vt:lpstr>
      <vt:lpstr>Слайд 13</vt:lpstr>
      <vt:lpstr> Подписка на периодическую профсоюзную печать  газеты «Мой профсоюз»</vt:lpstr>
      <vt:lpstr>Работа  по мотивации профсоюзного членства.  Все  прибывшие работники вступили в профсоюз, а некоторые  даже стали членами ФСПУ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работа</dc:title>
  <dc:creator>Zura</dc:creator>
  <cp:lastModifiedBy>Zina</cp:lastModifiedBy>
  <cp:revision>69</cp:revision>
  <dcterms:created xsi:type="dcterms:W3CDTF">2017-10-16T08:53:46Z</dcterms:created>
  <dcterms:modified xsi:type="dcterms:W3CDTF">2017-10-28T07:41:19Z</dcterms:modified>
</cp:coreProperties>
</file>