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6" r:id="rId10"/>
    <p:sldId id="265" r:id="rId11"/>
    <p:sldId id="270" r:id="rId12"/>
    <p:sldId id="267" r:id="rId13"/>
    <p:sldId id="271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974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zoom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ППО МБОУ «СОШ№1 с. Старые Атаги Грозненского муниципального района»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Рисунок 4" descr="C:\Users\Zura\Desktop\Новая папка\IMG_2955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457937" y="1571612"/>
            <a:ext cx="8186029" cy="49292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285720" y="357166"/>
            <a:ext cx="8643998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Информационная работа</a:t>
            </a:r>
            <a:endParaRPr lang="ru-RU" sz="3200" b="1" cap="all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4000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858312" cy="58259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Использование профсоюзных сайтов  в Интернете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endParaRPr lang="ru-RU" sz="32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l="10313" t="7500" r="11406" b="4166"/>
          <a:stretch>
            <a:fillRect/>
          </a:stretch>
        </p:blipFill>
        <p:spPr bwMode="auto">
          <a:xfrm>
            <a:off x="2357422" y="2500306"/>
            <a:ext cx="6527816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0313" t="8333" r="3906" b="5833"/>
          <a:stretch>
            <a:fillRect/>
          </a:stretch>
        </p:blipFill>
        <p:spPr bwMode="auto">
          <a:xfrm>
            <a:off x="357158" y="1000108"/>
            <a:ext cx="5457725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4000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60"/>
            <a:ext cx="8647968" cy="1285876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Подготовка и размещение информации о деятельности  нашей профсоюзной организации на электронной странице сайта школы.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3906" t="18333" r="25000" b="20000"/>
          <a:stretch>
            <a:fillRect/>
          </a:stretch>
        </p:blipFill>
        <p:spPr bwMode="auto">
          <a:xfrm>
            <a:off x="214282" y="1571612"/>
            <a:ext cx="5787470" cy="3929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l="25625" t="7500" r="12968" b="5000"/>
          <a:stretch>
            <a:fillRect/>
          </a:stretch>
        </p:blipFill>
        <p:spPr bwMode="auto">
          <a:xfrm>
            <a:off x="4357686" y="1928802"/>
            <a:ext cx="4643470" cy="37218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 l="35469" t="21666" r="23281" b="16667"/>
          <a:stretch>
            <a:fillRect/>
          </a:stretch>
        </p:blipFill>
        <p:spPr bwMode="auto">
          <a:xfrm>
            <a:off x="1071538" y="3429000"/>
            <a:ext cx="3992776" cy="3357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4000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786874" cy="92869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.   </a:t>
            </a:r>
            <a:br>
              <a:rPr lang="ru-RU" sz="2800" dirty="0" smtClean="0"/>
            </a:br>
            <a:r>
              <a:rPr lang="ru-RU" sz="2800" dirty="0" smtClean="0"/>
              <a:t>Регулярное  оформление сведений  об организованных профкомом  мероприятиях и других актуальных вопросах. </a:t>
            </a:r>
            <a:r>
              <a:rPr lang="ru-RU" sz="2700" dirty="0" smtClean="0"/>
              <a:t/>
            </a:r>
            <a:br>
              <a:rPr lang="ru-RU" sz="2700" dirty="0" smtClean="0"/>
            </a:br>
            <a:endParaRPr lang="ru-RU" sz="2700" dirty="0"/>
          </a:p>
        </p:txBody>
      </p:sp>
      <p:pic>
        <p:nvPicPr>
          <p:cNvPr id="5122" name="Picture 2" descr="C:\Users\Zura\Desktop\Новая папка\IMG_90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0000"/>
          <a:stretch>
            <a:fillRect/>
          </a:stretch>
        </p:blipFill>
        <p:spPr bwMode="auto">
          <a:xfrm>
            <a:off x="6072197" y="1374752"/>
            <a:ext cx="2786083" cy="23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23" name="Picture 3" descr="C:\Users\Zura\Desktop\Новая папка\IMG_9078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142844" y="1374752"/>
            <a:ext cx="2912544" cy="23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24" name="Picture 4" descr="C:\Users\Zura\Desktop\Новая папка\IMG_90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0091" y="1374752"/>
            <a:ext cx="2870669" cy="23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26" name="Picture 6" descr="C:\Users\Zura\Desktop\Новая папка (3)\IMG_0005.JPG"/>
          <p:cNvPicPr>
            <a:picLocks noChangeAspect="1" noChangeArrowheads="1"/>
          </p:cNvPicPr>
          <p:nvPr/>
        </p:nvPicPr>
        <p:blipFill>
          <a:blip r:embed="rId5" cstate="print"/>
          <a:srcRect l="8000" r="18000"/>
          <a:stretch>
            <a:fillRect/>
          </a:stretch>
        </p:blipFill>
        <p:spPr bwMode="auto">
          <a:xfrm>
            <a:off x="3357554" y="3929066"/>
            <a:ext cx="2786082" cy="23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27" name="Picture 7" descr="C:\Users\Zura\Desktop\Новая папка (3)\IMG_005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3929066"/>
            <a:ext cx="3120000" cy="23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28" name="Picture 8" descr="C:\Users\Zura\Desktop\Новая папка (3)\IMG_0102.JPG"/>
          <p:cNvPicPr>
            <a:picLocks noChangeAspect="1" noChangeArrowheads="1"/>
          </p:cNvPicPr>
          <p:nvPr/>
        </p:nvPicPr>
        <p:blipFill>
          <a:blip r:embed="rId7" cstate="print"/>
          <a:srcRect l="4670" r="10612"/>
          <a:stretch>
            <a:fillRect/>
          </a:stretch>
        </p:blipFill>
        <p:spPr bwMode="auto">
          <a:xfrm>
            <a:off x="6215074" y="3929066"/>
            <a:ext cx="2643206" cy="23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179512" y="323612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</a:t>
            </a:r>
            <a:endParaRPr lang="ru-RU" dirty="0"/>
          </a:p>
        </p:txBody>
      </p:sp>
    </p:spTree>
  </p:cSld>
  <p:clrMapOvr>
    <a:masterClrMapping/>
  </p:clrMapOvr>
  <p:transition advTm="4000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Zura\Desktop\Новая папка (3)\IMG_01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8799" r="12001"/>
          <a:stretch>
            <a:fillRect/>
          </a:stretch>
        </p:blipFill>
        <p:spPr bwMode="auto">
          <a:xfrm>
            <a:off x="71406" y="3910520"/>
            <a:ext cx="2571768" cy="2376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147" name="Picture 3" descr="C:\Users\Zura\Desktop\Новая папка (3)\IMG_0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587" y="729000"/>
            <a:ext cx="4129413" cy="270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Содержимое 5" descr="IMG_256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49309" y="714356"/>
            <a:ext cx="3694657" cy="270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26" name="Picture 2" descr="C:\Users\Zura\Desktop\Новая папка (3)\IMG_03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3910520"/>
            <a:ext cx="3148992" cy="2376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Picture 3" descr="C:\Users\Zura\Desktop\Новая папка (3)\IMG_78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14612" y="3910520"/>
            <a:ext cx="3120525" cy="2376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advTm="4000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88640"/>
            <a:ext cx="8643998" cy="1025782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 </a:t>
            </a:r>
            <a:r>
              <a:rPr lang="ru-RU" sz="3200" dirty="0" smtClean="0"/>
              <a:t>Подписка на периодическую профсоюзную печать  газеты «Мой профсоюз»</a:t>
            </a:r>
            <a:endParaRPr lang="ru-RU" sz="3200" dirty="0"/>
          </a:p>
        </p:txBody>
      </p:sp>
      <p:pic>
        <p:nvPicPr>
          <p:cNvPr id="3076" name="Picture 4" descr="C:\Users\Zura\Desktop\20171020_1623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928926" y="3929066"/>
            <a:ext cx="4817225" cy="25187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3074" name="Picture 2" descr="C:\Users\Zura\Desktop\профком\Уголок в кабинете профкома\IMG_00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00174"/>
            <a:ext cx="4202710" cy="2772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3075" name="Picture 3" descr="C:\Users\Zura\Desktop\профком\Уголок в кабинете профкома\IMG_00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1428736"/>
            <a:ext cx="4244877" cy="2772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 advTm="4000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1414"/>
            <a:ext cx="8719406" cy="11430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700" dirty="0" smtClean="0"/>
              <a:t>Работа  по мотивации профсоюзного членства. </a:t>
            </a:r>
            <a:br>
              <a:rPr lang="ru-RU" sz="2700" dirty="0" smtClean="0"/>
            </a:br>
            <a:r>
              <a:rPr lang="ru-RU" sz="2700" dirty="0" smtClean="0"/>
              <a:t>Все  прибывшие работники вступили в профсоюз, а некоторые  даже стали членами ФСПУ</a:t>
            </a:r>
            <a:endParaRPr lang="ru-RU" sz="2700" dirty="0"/>
          </a:p>
        </p:txBody>
      </p:sp>
      <p:pic>
        <p:nvPicPr>
          <p:cNvPr id="4" name="Содержимое 3" descr="IMG_239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4394" y="1285860"/>
            <a:ext cx="2391656" cy="288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3" descr="IMG_2389.JPG"/>
          <p:cNvPicPr>
            <a:picLocks noChangeAspect="1"/>
          </p:cNvPicPr>
          <p:nvPr/>
        </p:nvPicPr>
        <p:blipFill>
          <a:blip r:embed="rId3" cstate="print"/>
          <a:srcRect t="11785" b="9085"/>
          <a:stretch>
            <a:fillRect/>
          </a:stretch>
        </p:blipFill>
        <p:spPr>
          <a:xfrm>
            <a:off x="2980292" y="1340768"/>
            <a:ext cx="2806154" cy="288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3" descr="IMG_2756.JPG"/>
          <p:cNvPicPr>
            <a:picLocks noChangeAspect="1"/>
          </p:cNvPicPr>
          <p:nvPr/>
        </p:nvPicPr>
        <p:blipFill>
          <a:blip r:embed="rId4" cstate="print"/>
          <a:srcRect l="21225" t="40814" r="-4092" b="-740"/>
          <a:stretch>
            <a:fillRect/>
          </a:stretch>
        </p:blipFill>
        <p:spPr>
          <a:xfrm>
            <a:off x="5978280" y="1340768"/>
            <a:ext cx="2880000" cy="288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3" descr="IMG_236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288973" y="4375148"/>
            <a:ext cx="1997011" cy="234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3" descr="IMG_2396.JPG"/>
          <p:cNvPicPr>
            <a:picLocks noChangeAspect="1"/>
          </p:cNvPicPr>
          <p:nvPr/>
        </p:nvPicPr>
        <p:blipFill>
          <a:blip r:embed="rId6" cstate="print"/>
          <a:srcRect t="21887" r="29048" b="22554"/>
          <a:stretch>
            <a:fillRect/>
          </a:stretch>
        </p:blipFill>
        <p:spPr>
          <a:xfrm>
            <a:off x="2372562" y="4357694"/>
            <a:ext cx="1770810" cy="234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3" descr="IMG_2993.JPG"/>
          <p:cNvPicPr>
            <a:picLocks noChangeAspect="1"/>
          </p:cNvPicPr>
          <p:nvPr/>
        </p:nvPicPr>
        <p:blipFill>
          <a:blip r:embed="rId7" cstate="print"/>
          <a:srcRect t="10102" r="5103" b="20870"/>
          <a:stretch>
            <a:fillRect/>
          </a:stretch>
        </p:blipFill>
        <p:spPr>
          <a:xfrm>
            <a:off x="4262687" y="4357694"/>
            <a:ext cx="1809511" cy="234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3" descr="IMG_274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43636" y="4357694"/>
            <a:ext cx="2737450" cy="234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4000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IMG_2682.JPG"/>
          <p:cNvPicPr>
            <a:picLocks noChangeAspect="1"/>
          </p:cNvPicPr>
          <p:nvPr/>
        </p:nvPicPr>
        <p:blipFill>
          <a:blip r:embed="rId2" cstate="print"/>
          <a:srcRect l="9593" t="10102" r="2859" b="17502"/>
          <a:stretch>
            <a:fillRect/>
          </a:stretch>
        </p:blipFill>
        <p:spPr>
          <a:xfrm>
            <a:off x="608250" y="574884"/>
            <a:ext cx="3749436" cy="42114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3" descr="IMG_2753.JPG"/>
          <p:cNvPicPr>
            <a:picLocks noChangeAspect="1"/>
          </p:cNvPicPr>
          <p:nvPr/>
        </p:nvPicPr>
        <p:blipFill>
          <a:blip r:embed="rId3" cstate="print"/>
          <a:srcRect r="14772"/>
          <a:stretch>
            <a:fillRect/>
          </a:stretch>
        </p:blipFill>
        <p:spPr>
          <a:xfrm>
            <a:off x="4786310" y="571480"/>
            <a:ext cx="3822003" cy="421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5275077" y="5211561"/>
            <a:ext cx="2940261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Директор  школы </a:t>
            </a:r>
          </a:p>
          <a:p>
            <a:pPr algn="ctr"/>
            <a:r>
              <a:rPr lang="ru-RU" b="1" dirty="0" err="1" smtClean="0"/>
              <a:t>Экаева</a:t>
            </a:r>
            <a:r>
              <a:rPr lang="ru-RU" b="1" dirty="0" smtClean="0"/>
              <a:t> </a:t>
            </a:r>
            <a:r>
              <a:rPr lang="ru-RU" b="1" dirty="0" err="1" smtClean="0"/>
              <a:t>Хеда</a:t>
            </a:r>
            <a:r>
              <a:rPr lang="ru-RU" b="1" dirty="0" smtClean="0"/>
              <a:t> </a:t>
            </a:r>
            <a:r>
              <a:rPr lang="ru-RU" b="1" dirty="0" err="1" smtClean="0"/>
              <a:t>Исмаиловна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62180" y="5211561"/>
            <a:ext cx="3181192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b="1" dirty="0" smtClean="0"/>
              <a:t>Председатель профкома ППО</a:t>
            </a:r>
          </a:p>
          <a:p>
            <a:pPr algn="ctr"/>
            <a:r>
              <a:rPr lang="ru-RU" b="1" dirty="0" smtClean="0"/>
              <a:t>Музаева </a:t>
            </a:r>
            <a:r>
              <a:rPr lang="ru-RU" b="1" dirty="0" err="1" smtClean="0"/>
              <a:t>Зура</a:t>
            </a:r>
            <a:r>
              <a:rPr lang="ru-RU" b="1" dirty="0" smtClean="0"/>
              <a:t> </a:t>
            </a:r>
            <a:r>
              <a:rPr lang="ru-RU" b="1" dirty="0" err="1" smtClean="0"/>
              <a:t>Хамидовна</a:t>
            </a:r>
            <a:endParaRPr lang="ru-RU" b="1" dirty="0" smtClean="0"/>
          </a:p>
        </p:txBody>
      </p:sp>
    </p:spTree>
  </p:cSld>
  <p:clrMapOvr>
    <a:masterClrMapping/>
  </p:clrMapOvr>
  <p:transition advTm="4000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8" y="142852"/>
            <a:ext cx="7929586" cy="571504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000" dirty="0" smtClean="0"/>
              <a:t>Уполномоченные по информационной работе</a:t>
            </a:r>
            <a:endParaRPr lang="ru-RU" sz="3000" dirty="0"/>
          </a:p>
        </p:txBody>
      </p:sp>
      <p:pic>
        <p:nvPicPr>
          <p:cNvPr id="4098" name="Picture 2" descr="C:\Users\Zura\Desktop\Новая папка\IMG_90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8182"/>
          <a:stretch>
            <a:fillRect/>
          </a:stretch>
        </p:blipFill>
        <p:spPr bwMode="auto">
          <a:xfrm>
            <a:off x="4500562" y="928670"/>
            <a:ext cx="4191029" cy="25717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Содержимое 5" descr="IMG_2664.JPG"/>
          <p:cNvPicPr>
            <a:picLocks noChangeAspect="1"/>
          </p:cNvPicPr>
          <p:nvPr/>
        </p:nvPicPr>
        <p:blipFill>
          <a:blip r:embed="rId3" cstate="print">
            <a:lum bright="10000" contrast="10000"/>
          </a:blip>
          <a:srcRect l="20203" t="28621" r="16942" b="9085"/>
          <a:stretch>
            <a:fillRect/>
          </a:stretch>
        </p:blipFill>
        <p:spPr>
          <a:xfrm>
            <a:off x="1214414" y="928670"/>
            <a:ext cx="2714645" cy="30718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6" name="Picture 2" descr="C:\Users\User\Downloads\WhatsApp Image 2017-10-28 at 00.20.14.jpeg"/>
          <p:cNvPicPr>
            <a:picLocks noChangeAspect="1" noChangeArrowheads="1"/>
          </p:cNvPicPr>
          <p:nvPr/>
        </p:nvPicPr>
        <p:blipFill>
          <a:blip r:embed="rId4">
            <a:lum bright="10000" contrast="10000"/>
          </a:blip>
          <a:srcRect/>
          <a:stretch>
            <a:fillRect/>
          </a:stretch>
        </p:blipFill>
        <p:spPr bwMode="auto">
          <a:xfrm>
            <a:off x="4500562" y="3929066"/>
            <a:ext cx="4160000" cy="234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500166" y="4071942"/>
            <a:ext cx="2071702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Шамсадова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Л.В.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72132" y="6286520"/>
            <a:ext cx="2071702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Муцараев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А.А.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4000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357166"/>
            <a:ext cx="8643998" cy="614366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425196" indent="-342900">
              <a:lnSpc>
                <a:spcPct val="160000"/>
              </a:lnSpc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Оформление профсоюзного уголка и информационного стенда (информационно-методическая работа)</a:t>
            </a:r>
          </a:p>
          <a:p>
            <a:pPr marL="425196" indent="-342900">
              <a:lnSpc>
                <a:spcPct val="160000"/>
              </a:lnSpc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доступности информации для членов профсоюза.</a:t>
            </a:r>
          </a:p>
          <a:p>
            <a:pPr marL="425196" indent="-342900">
              <a:lnSpc>
                <a:spcPct val="160000"/>
              </a:lnSpc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Активная работа с информационными ресурсами республиканской  организации Профсоюза.</a:t>
            </a:r>
          </a:p>
          <a:p>
            <a:pPr marL="425196" indent="-342900">
              <a:lnSpc>
                <a:spcPct val="160000"/>
              </a:lnSpc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контроля и учета за поступающими на электронный адрес информационными пакетами и доведения их содержания до членов профсоюза.</a:t>
            </a:r>
          </a:p>
          <a:p>
            <a:pPr marL="425196" indent="-342900">
              <a:lnSpc>
                <a:spcPct val="160000"/>
              </a:lnSpc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Постоянное участие на республиканских и районных  семинарах  для повышения своего профессионального уровня.</a:t>
            </a:r>
          </a:p>
          <a:p>
            <a:pPr marL="425196" indent="-342900">
              <a:lnSpc>
                <a:spcPct val="160000"/>
              </a:lnSpc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Использование профсоюзных сайтов  в Интернете.</a:t>
            </a:r>
          </a:p>
          <a:p>
            <a:pPr marL="425196" indent="-342900">
              <a:lnSpc>
                <a:spcPct val="160000"/>
              </a:lnSpc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Подготовка и размещение информации о деятельности  нашей профсоюзной организации на электронной странице сайта школы.</a:t>
            </a:r>
          </a:p>
          <a:p>
            <a:pPr marL="425196" indent="-342900">
              <a:lnSpc>
                <a:spcPct val="160000"/>
              </a:lnSpc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Регулярное  оформление направление сведений  об организованных профкомом  мероприятиях и других актуальных вопросах.</a:t>
            </a:r>
          </a:p>
          <a:p>
            <a:pPr marL="425196" indent="-342900">
              <a:lnSpc>
                <a:spcPct val="160000"/>
              </a:lnSpc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Подписка на периодическую профсоюзную печать  газеты «Мой профсоюз»</a:t>
            </a:r>
          </a:p>
          <a:p>
            <a:pPr marL="425196" indent="-342900">
              <a:lnSpc>
                <a:spcPct val="160000"/>
              </a:lnSpc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по мотивации профсоюзного членства.</a:t>
            </a:r>
          </a:p>
        </p:txBody>
      </p:sp>
    </p:spTree>
  </p:cSld>
  <p:clrMapOvr>
    <a:masterClrMapping/>
  </p:clrMapOvr>
  <p:transition advTm="4000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1816" y="142860"/>
            <a:ext cx="7576398" cy="64293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sz="3100" b="1" dirty="0" smtClean="0">
                <a:solidFill>
                  <a:srgbClr val="002060"/>
                </a:solidFill>
              </a:rPr>
              <a:t>Информационно-методическая работа </a:t>
            </a:r>
            <a:r>
              <a:rPr lang="ru-RU" sz="5400" dirty="0" smtClean="0">
                <a:solidFill>
                  <a:srgbClr val="002060"/>
                </a:solidFill>
              </a:rPr>
              <a:t/>
            </a:r>
            <a:br>
              <a:rPr lang="ru-RU" sz="5400" dirty="0" smtClean="0">
                <a:solidFill>
                  <a:srgbClr val="002060"/>
                </a:solidFill>
              </a:rPr>
            </a:br>
            <a:endParaRPr lang="ru-RU" dirty="0"/>
          </a:p>
        </p:txBody>
      </p:sp>
      <p:pic>
        <p:nvPicPr>
          <p:cNvPr id="1026" name="Picture 2" descr="C:\Users\Zura\Desktop\профком\Уголок в кабинете профкома\IMG_05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796490" y="1000108"/>
            <a:ext cx="2347014" cy="324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7" name="Picture 3" descr="C:\Users\Zura\Desktop\ШКОЛНЫЕ\IMG_12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828" y="1000108"/>
            <a:ext cx="2528784" cy="324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9" name="Picture 5" descr="C:\Users\Zura\Desktop\профком\Уголок в кабинете профкома\IMG_12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1882" y="1000107"/>
            <a:ext cx="3850712" cy="324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0" name="Picture 6" descr="C:\Users\Zura\Desktop\профком\Уголок в кабинете профкома\IMG_08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6116" y="4412272"/>
            <a:ext cx="3120000" cy="216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1" name="Picture 7" descr="C:\Users\Zura\Desktop\профком\Уголок в кабинете профкома\IMG_0818.JPG"/>
          <p:cNvPicPr>
            <a:picLocks noChangeAspect="1" noChangeArrowheads="1"/>
          </p:cNvPicPr>
          <p:nvPr/>
        </p:nvPicPr>
        <p:blipFill>
          <a:blip r:embed="rId6" cstate="print"/>
          <a:srcRect r="16284"/>
          <a:stretch>
            <a:fillRect/>
          </a:stretch>
        </p:blipFill>
        <p:spPr bwMode="auto">
          <a:xfrm>
            <a:off x="3357554" y="4412272"/>
            <a:ext cx="3214710" cy="216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2" name="Picture 8" descr="C:\Users\Zura\Desktop\профком\уголок в учительской\IMG_0822.JPG"/>
          <p:cNvPicPr>
            <a:picLocks noChangeAspect="1" noChangeArrowheads="1"/>
          </p:cNvPicPr>
          <p:nvPr/>
        </p:nvPicPr>
        <p:blipFill>
          <a:blip r:embed="rId7" cstate="print"/>
          <a:srcRect l="5448" r="4653"/>
          <a:stretch>
            <a:fillRect/>
          </a:stretch>
        </p:blipFill>
        <p:spPr bwMode="auto">
          <a:xfrm>
            <a:off x="6643702" y="4343444"/>
            <a:ext cx="2357422" cy="216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advTm="4000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433654" cy="11430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Обеспечение </a:t>
            </a:r>
            <a:r>
              <a:rPr lang="ru-RU" dirty="0" smtClean="0"/>
              <a:t>доступности информации для членов профсоюза</a:t>
            </a:r>
            <a:endParaRPr lang="ru-RU" dirty="0"/>
          </a:p>
        </p:txBody>
      </p:sp>
      <p:pic>
        <p:nvPicPr>
          <p:cNvPr id="2051" name="Picture 3" descr="C:\Users\Zura\Desktop\профком\Новая папка (6)\IMG_68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9" y="1484784"/>
            <a:ext cx="3744416" cy="2520280"/>
          </a:xfrm>
          <a:prstGeom prst="rect">
            <a:avLst/>
          </a:prstGeom>
          <a:noFill/>
        </p:spPr>
      </p:pic>
      <p:pic>
        <p:nvPicPr>
          <p:cNvPr id="2052" name="Picture 4" descr="C:\Users\Zura\Desktop\профком\Новая папка (6)\IMG_68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484784"/>
            <a:ext cx="3448647" cy="2520280"/>
          </a:xfrm>
          <a:prstGeom prst="rect">
            <a:avLst/>
          </a:prstGeom>
          <a:noFill/>
        </p:spPr>
      </p:pic>
      <p:pic>
        <p:nvPicPr>
          <p:cNvPr id="2053" name="Picture 5" descr="C:\Users\Zura\Desktop\профком\Новая папка (6)\IMG_68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4221088"/>
            <a:ext cx="3744415" cy="2232248"/>
          </a:xfrm>
          <a:prstGeom prst="rect">
            <a:avLst/>
          </a:prstGeom>
          <a:noFill/>
        </p:spPr>
      </p:pic>
      <p:pic>
        <p:nvPicPr>
          <p:cNvPr id="2054" name="Picture 6" descr="C:\Users\Zura\Desktop\профком\Новая папка (6)\IMG_687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077072"/>
            <a:ext cx="3663483" cy="2448272"/>
          </a:xfrm>
          <a:prstGeom prst="rect">
            <a:avLst/>
          </a:prstGeom>
          <a:noFill/>
        </p:spPr>
      </p:pic>
    </p:spTree>
  </p:cSld>
  <p:clrMapOvr>
    <a:masterClrMapping/>
  </p:clrMapOvr>
  <p:transition advTm="4000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576530" cy="1000132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Активная работа с информационными ресурсами республиканской  организации Профсоюза.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Zura\Desktop\Новая папка (7)\IMG_98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10000" contrast="20000"/>
          </a:blip>
          <a:stretch>
            <a:fillRect/>
          </a:stretch>
        </p:blipFill>
        <p:spPr bwMode="auto">
          <a:xfrm>
            <a:off x="1071538" y="1357298"/>
            <a:ext cx="7239019" cy="5429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4000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60"/>
            <a:ext cx="8719406" cy="11430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Обеспечение контроля и учета за поступающими на электронный адрес информационными пакетами и доведения их содержания до членов профсоюза.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Zura\Desktop\профком\сегодня\IMG_11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23913" y="1428736"/>
            <a:ext cx="7048549" cy="52864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4000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1414"/>
            <a:ext cx="8719406" cy="928694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2400" dirty="0" smtClean="0"/>
              <a:t>Постоянное участие на республиканских и районных  семинарах  для повышения своего профессионального уровня</a:t>
            </a:r>
            <a:endParaRPr lang="ru-RU" sz="2400" dirty="0"/>
          </a:p>
        </p:txBody>
      </p:sp>
      <p:pic>
        <p:nvPicPr>
          <p:cNvPr id="3074" name="Picture 2" descr="C:\Users\Zura\Desktop\Фото нов\IMG_92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350" y="1428736"/>
            <a:ext cx="3095204" cy="22145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 descr="C:\Users\Zura\Desktop\Фото нов\IMG_92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1428736"/>
            <a:ext cx="2808312" cy="22145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6" name="Picture 4" descr="C:\Users\Zura\Desktop\ШКОЛНЫЕ\IMG_04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1428736"/>
            <a:ext cx="2579656" cy="22145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Zura\Desktop\профком\Новая папка (4)\IMG_569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19" y="4071941"/>
            <a:ext cx="2698722" cy="216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Zura\Desktop\профком\Новая папка (4)\IMG_57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1802" y="4071941"/>
            <a:ext cx="2769643" cy="216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Zura\Desktop\профком\Фото нов\IMG_042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66465" y="4071942"/>
            <a:ext cx="2880000" cy="216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4000">
    <p:zoom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615</TotalTime>
  <Words>216</Words>
  <Application>Microsoft Office PowerPoint</Application>
  <PresentationFormat>Экран (4:3)</PresentationFormat>
  <Paragraphs>30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Слайд 1</vt:lpstr>
      <vt:lpstr>Слайд 2</vt:lpstr>
      <vt:lpstr>Уполномоченные по информационной работе</vt:lpstr>
      <vt:lpstr>Слайд 4</vt:lpstr>
      <vt:lpstr> Информационно-методическая работа  </vt:lpstr>
      <vt:lpstr>Обеспечение доступности информации для членов профсоюза</vt:lpstr>
      <vt:lpstr> Активная работа с информационными ресурсами республиканской  организации Профсоюза. </vt:lpstr>
      <vt:lpstr>Обеспечение контроля и учета за поступающими на электронный адрес информационными пакетами и доведения их содержания до членов профсоюза.</vt:lpstr>
      <vt:lpstr>Постоянное участие на республиканских и районных  семинарах  для повышения своего профессионального уровня</vt:lpstr>
      <vt:lpstr> Использование профсоюзных сайтов  в Интернете. </vt:lpstr>
      <vt:lpstr>Подготовка и размещение информации о деятельности  нашей профсоюзной организации на электронной странице сайта школы.</vt:lpstr>
      <vt:lpstr>.    Регулярное  оформление сведений  об организованных профкомом  мероприятиях и других актуальных вопросах.  </vt:lpstr>
      <vt:lpstr>Слайд 13</vt:lpstr>
      <vt:lpstr> Подписка на периодическую профсоюзную печать  газеты «Мой профсоюз»</vt:lpstr>
      <vt:lpstr>Работа  по мотивации профсоюзного членства.  Все  прибывшие работники вступили в профсоюз, а некоторые  даже стали членами ФСПУ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Информационная работа</dc:title>
  <dc:creator>Zura</dc:creator>
  <cp:lastModifiedBy>Zina</cp:lastModifiedBy>
  <cp:revision>69</cp:revision>
  <dcterms:created xsi:type="dcterms:W3CDTF">2017-10-16T08:53:46Z</dcterms:created>
  <dcterms:modified xsi:type="dcterms:W3CDTF">2017-10-28T07:41:19Z</dcterms:modified>
</cp:coreProperties>
</file>